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1813" cy="7596188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3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4F28-F99D-419B-A6CD-902E1F6FD74A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F9FC-9934-4A7F-97B1-2EAC4F0C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96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2" y="404427"/>
            <a:ext cx="9221689" cy="1468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2" y="2022133"/>
            <a:ext cx="9221689" cy="4819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35062" y="7040541"/>
            <a:ext cx="2405658" cy="4044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F4F28-F99D-419B-A6CD-902E1F6FD74A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41663" y="7040541"/>
            <a:ext cx="3608487" cy="4044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551093" y="7040541"/>
            <a:ext cx="2405658" cy="4044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6F9FC-9934-4A7F-97B1-2EAC4F0C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752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" name="Imagen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1813" cy="759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81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pSp>
        <p:nvGrpSpPr>
          <p:cNvPr id="6" name="Grupo 5"/>
          <p:cNvGrpSpPr/>
          <p:nvPr/>
        </p:nvGrpSpPr>
        <p:grpSpPr>
          <a:xfrm>
            <a:off x="0" y="0"/>
            <a:ext cx="10691813" cy="7596188"/>
            <a:chOff x="0" y="0"/>
            <a:chExt cx="10691813" cy="7596188"/>
          </a:xfrm>
        </p:grpSpPr>
        <p:pic>
          <p:nvPicPr>
            <p:cNvPr id="3" name="Imagen 2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0691813" cy="7596188"/>
            </a:xfrm>
            <a:prstGeom prst="rect">
              <a:avLst/>
            </a:prstGeom>
          </p:spPr>
        </p:pic>
        <p:sp>
          <p:nvSpPr>
            <p:cNvPr id="5" name="Rectángulo 4"/>
            <p:cNvSpPr/>
            <p:nvPr/>
          </p:nvSpPr>
          <p:spPr>
            <a:xfrm>
              <a:off x="146050" y="2356535"/>
              <a:ext cx="6483350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s-ES" altLang="es-ES" sz="1400" b="1" dirty="0">
                  <a:solidFill>
                    <a:srgbClr val="FC5D04"/>
                  </a:solidFill>
                  <a:latin typeface="Segoe Print" panose="02000600000000000000" pitchFamily="2" charset="0"/>
                  <a:cs typeface="Times New Roman" panose="02020603050405020304" pitchFamily="18" charset="0"/>
                </a:rPr>
                <a:t>https://educacion.grefa.org/index.php/recursos/control-biologico-del-topillo-campesino</a:t>
              </a:r>
              <a:endParaRPr lang="es-E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157579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Personalizado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Print</vt:lpstr>
      <vt:lpstr>Times New Roman</vt:lpstr>
      <vt:lpstr>Tema de Office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</dc:creator>
  <cp:lastModifiedBy>Monica</cp:lastModifiedBy>
  <cp:revision>2</cp:revision>
  <dcterms:created xsi:type="dcterms:W3CDTF">2020-03-18T12:26:01Z</dcterms:created>
  <dcterms:modified xsi:type="dcterms:W3CDTF">2020-03-18T12:27:34Z</dcterms:modified>
</cp:coreProperties>
</file>