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7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7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6856c29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6856c29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6856c29a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6856c29a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6856c29a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6856c29a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6856c29a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6856c29a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6856c29a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6856c29a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6856c29af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6856c29af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Identificación</a:t>
            </a:r>
            <a:r>
              <a:rPr lang="es"/>
              <a:t> de caparazones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71725" y="3455800"/>
            <a:ext cx="6331500" cy="5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Por Andres,Andrii y Adriel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 b="7895" l="27195" r="26491" t="23205"/>
          <a:stretch/>
        </p:blipFill>
        <p:spPr>
          <a:xfrm rot="-5400000">
            <a:off x="1375587" y="811738"/>
            <a:ext cx="195615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4">
            <a:alphaModFix/>
          </a:blip>
          <a:srcRect b="32936" l="41445" r="2681" t="13158"/>
          <a:stretch/>
        </p:blipFill>
        <p:spPr>
          <a:xfrm>
            <a:off x="5171325" y="802497"/>
            <a:ext cx="3157249" cy="25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16442" r="13885" t="0"/>
          <a:stretch/>
        </p:blipFill>
        <p:spPr>
          <a:xfrm>
            <a:off x="1985050" y="951750"/>
            <a:ext cx="4925374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17026" l="24404" r="9797" t="13077"/>
          <a:stretch/>
        </p:blipFill>
        <p:spPr>
          <a:xfrm>
            <a:off x="149250" y="809075"/>
            <a:ext cx="3766611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b="27078" l="27719" r="15824" t="16624"/>
          <a:stretch/>
        </p:blipFill>
        <p:spPr>
          <a:xfrm>
            <a:off x="4986950" y="809075"/>
            <a:ext cx="37666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10064" l="12180" r="17893" t="10056"/>
          <a:stretch/>
        </p:blipFill>
        <p:spPr>
          <a:xfrm>
            <a:off x="2242050" y="720000"/>
            <a:ext cx="4308224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74628" l="36341" r="35408" t="1994"/>
          <a:stretch/>
        </p:blipFill>
        <p:spPr>
          <a:xfrm rot="-5400000">
            <a:off x="903713" y="575737"/>
            <a:ext cx="2530757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627887" y="1404487"/>
            <a:ext cx="25200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313812" y="1404487"/>
            <a:ext cx="25200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18951" l="21403" r="21197" t="18336"/>
          <a:stretch/>
        </p:blipFill>
        <p:spPr>
          <a:xfrm>
            <a:off x="1826900" y="661575"/>
            <a:ext cx="5063925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